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5" r:id="rId6"/>
    <p:sldId id="260" r:id="rId7"/>
    <p:sldId id="268" r:id="rId8"/>
    <p:sldId id="267" r:id="rId9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72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809C90-4091-41DD-8AD2-C254C89DD8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83175-D2A1-4C24-897D-76C3F2C994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2A5AD-D91A-4E06-976A-92892510432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96260-3E71-48A1-AE24-7DFA467A4C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A9D728-2526-432E-9386-E67A980F0E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F43D-2D24-43CC-AE31-DBD2DE244FA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086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C8F8B9-DE9C-4BA6-940F-AA15655DE928}" type="datetime1">
              <a:rPr lang="zh-CN" altLang="en-US" noProof="0" smtClean="0"/>
              <a:t>2022/10/12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5D9B4-0A07-48C5-BF29-32E7861CC26C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212386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8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8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8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43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89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DA0D80-7D26-4569-B972-6168953024C4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F5B567-F88D-4DC8-966E-8C8D4B7BB7CE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67858D-81EF-4D1F-A08D-9501D4C7A57B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48EDA5-F5C4-48B5-A6FA-68BACDF182F5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7C6A7-6A3C-4361-A5CF-9F3E4356B68C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7" name="直接连接符​​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8F49F-6835-4E13-914A-9A296ECCABCC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7" name="直接连接符​​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55C44-F3A0-420D-8F5B-F098BE8B6508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DDCB8-AD8E-4101-9F65-4401F9F20E85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EC228-C7AB-4127-A8AA-3DAC9766BDF6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1557C-0DA0-4DB7-8709-DEB2422FEC5B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3B6523-8B7C-4266-A78A-E1840980F737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0969-BBD3-44D5-85A4-0F5FB590BE9F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D7076A-34CB-45DC-955D-6C1A9A37C66D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B7E8B-6ABB-4296-8463-31B419F1D64E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BFFF9B-3C68-408A-80E0-423C5CD81177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EE84C-9E35-4D17-A069-AAA91A484AA8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03C1F-029A-426A-A84D-E7600B4E2C14}" type="datetime1">
              <a:rPr lang="zh-CN" altLang="en-US" noProof="0" smtClean="0"/>
              <a:t>2022/10/12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334BB5A-8A15-4BCD-8DF1-4D968B9964ED}" type="datetime1">
              <a:rPr lang="zh-CN" altLang="en-US" smtClean="0"/>
              <a:pPr/>
              <a:t>2022/10/12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152931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74708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027313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0</TotalTime>
  <Words>42</Words>
  <Application>Microsoft Office PowerPoint</Application>
  <PresentationFormat>宽屏</PresentationFormat>
  <Paragraphs>21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Microsoft YaHei UI</vt:lpstr>
      <vt:lpstr>Wingdings 3</vt:lpstr>
      <vt:lpstr>离子</vt:lpstr>
      <vt:lpstr>数字离子设计</vt:lpstr>
      <vt:lpstr>营销策略</vt:lpstr>
      <vt:lpstr>社交媒体 &amp; 内容具有最高优先级</vt:lpstr>
      <vt:lpstr>数字营销指标棱锥图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2022-10-12T05:14:19Z</dcterms:created>
  <dcterms:modified xsi:type="dcterms:W3CDTF">2022-10-12T05:14:39Z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